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C855-7579-40ED-9079-AD5783FBD7C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283F-CE17-4479-9387-038BF419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0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C855-7579-40ED-9079-AD5783FBD7C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283F-CE17-4479-9387-038BF419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5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C855-7579-40ED-9079-AD5783FBD7C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283F-CE17-4479-9387-038BF419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1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C855-7579-40ED-9079-AD5783FBD7C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283F-CE17-4479-9387-038BF419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7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C855-7579-40ED-9079-AD5783FBD7C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283F-CE17-4479-9387-038BF419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3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C855-7579-40ED-9079-AD5783FBD7C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283F-CE17-4479-9387-038BF419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3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C855-7579-40ED-9079-AD5783FBD7C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283F-CE17-4479-9387-038BF419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C855-7579-40ED-9079-AD5783FBD7C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283F-CE17-4479-9387-038BF419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4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C855-7579-40ED-9079-AD5783FBD7C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283F-CE17-4479-9387-038BF419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5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C855-7579-40ED-9079-AD5783FBD7C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283F-CE17-4479-9387-038BF419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21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C855-7579-40ED-9079-AD5783FBD7C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283F-CE17-4479-9387-038BF419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4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7C855-7579-40ED-9079-AD5783FBD7C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0283F-CE17-4479-9387-038BF419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2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udio.code.org/s/course2/stage/3/puzzle/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Stage 3 Maze</a:t>
            </a:r>
            <a:r>
              <a:rPr lang="en-US" dirty="0" smtClean="0"/>
              <a:t>: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11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Objectives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 movement as a series of commands</a:t>
            </a:r>
          </a:p>
          <a:p>
            <a:r>
              <a:rPr lang="en-US" dirty="0" smtClean="0"/>
              <a:t>Order movement commands as sequential steps in a program</a:t>
            </a:r>
          </a:p>
          <a:p>
            <a:r>
              <a:rPr lang="en-US" dirty="0" smtClean="0"/>
              <a:t>Represent an algorithm as a computer program</a:t>
            </a:r>
          </a:p>
          <a:p>
            <a:r>
              <a:rPr lang="en-US" dirty="0" smtClean="0"/>
              <a:t>Count the number of times an action should be executed and represent it as instructions in a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45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Video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http://studio.code.org/s/course2/stage/3/puzzle/1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14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Computer Time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Login</a:t>
            </a:r>
          </a:p>
          <a:p>
            <a:pPr lvl="1"/>
            <a:r>
              <a:rPr lang="en-US" dirty="0" smtClean="0"/>
              <a:t>Username: </a:t>
            </a:r>
            <a:r>
              <a:rPr lang="en-US" dirty="0" err="1" smtClean="0"/>
              <a:t>bsmedia</a:t>
            </a:r>
            <a:endParaRPr lang="en-US" dirty="0" smtClean="0"/>
          </a:p>
          <a:p>
            <a:pPr lvl="1"/>
            <a:r>
              <a:rPr lang="en-US" dirty="0" smtClean="0"/>
              <a:t>Password:</a:t>
            </a:r>
          </a:p>
          <a:p>
            <a:pPr lvl="1"/>
            <a:r>
              <a:rPr lang="en-US" dirty="0" smtClean="0"/>
              <a:t>Press Enter</a:t>
            </a:r>
          </a:p>
          <a:p>
            <a:r>
              <a:rPr lang="en-US" dirty="0" smtClean="0"/>
              <a:t>Open Mozilla Firefox</a:t>
            </a:r>
          </a:p>
          <a:p>
            <a:r>
              <a:rPr lang="en-US" dirty="0" smtClean="0"/>
              <a:t>Type URL –</a:t>
            </a:r>
          </a:p>
          <a:p>
            <a:pPr lvl="1"/>
            <a:r>
              <a:rPr lang="en-US" dirty="0" smtClean="0"/>
              <a:t>http</a:t>
            </a:r>
            <a:r>
              <a:rPr lang="en-US" smtClean="0"/>
              <a:t>://</a:t>
            </a:r>
            <a:r>
              <a:rPr lang="en-US"/>
              <a:t>studio.code.org/sections/OAOEFV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4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Computer Time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3 Maze: Sequence</a:t>
            </a:r>
          </a:p>
          <a:p>
            <a:pPr lvl="1"/>
            <a:r>
              <a:rPr lang="en-US" dirty="0" smtClean="0"/>
              <a:t>Move through at your own pace</a:t>
            </a:r>
          </a:p>
          <a:p>
            <a:r>
              <a:rPr lang="en-US" dirty="0" smtClean="0"/>
              <a:t>Answer the 2 questions at the end </a:t>
            </a:r>
          </a:p>
          <a:p>
            <a:r>
              <a:rPr lang="en-US" dirty="0" smtClean="0"/>
              <a:t>Stop at Stage 4 Artist: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4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97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Stage 3 Maze: Sequence</vt:lpstr>
      <vt:lpstr>Objectives</vt:lpstr>
      <vt:lpstr>Video</vt:lpstr>
      <vt:lpstr>Computer Time</vt:lpstr>
      <vt:lpstr>Computer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Mills</dc:creator>
  <cp:lastModifiedBy>Michael Mills</cp:lastModifiedBy>
  <cp:revision>11</cp:revision>
  <dcterms:created xsi:type="dcterms:W3CDTF">2015-03-15T02:53:52Z</dcterms:created>
  <dcterms:modified xsi:type="dcterms:W3CDTF">2015-04-20T00:30:49Z</dcterms:modified>
</cp:coreProperties>
</file>